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1"/>
  </p:notesMasterIdLst>
  <p:sldIdLst>
    <p:sldId id="365" r:id="rId2"/>
    <p:sldId id="514" r:id="rId3"/>
    <p:sldId id="515" r:id="rId4"/>
    <p:sldId id="516" r:id="rId5"/>
    <p:sldId id="517" r:id="rId6"/>
    <p:sldId id="518" r:id="rId7"/>
    <p:sldId id="520" r:id="rId8"/>
    <p:sldId id="467" r:id="rId9"/>
    <p:sldId id="51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59" autoAdjust="0"/>
    <p:restoredTop sz="99077" autoAdjust="0"/>
  </p:normalViewPr>
  <p:slideViewPr>
    <p:cSldViewPr>
      <p:cViewPr>
        <p:scale>
          <a:sx n="76" d="100"/>
          <a:sy n="76" d="100"/>
        </p:scale>
        <p:origin x="1376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1/2/17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smtClean="0">
                <a:solidFill>
                  <a:schemeClr val="tx2">
                    <a:satMod val="130000"/>
                  </a:schemeClr>
                </a:solidFill>
              </a:rPr>
              <a:t>C’est à toi! 2</a:t>
            </a: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286000"/>
            <a:ext cx="6400800" cy="236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3 – </a:t>
            </a:r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 a </a:t>
            </a:r>
            <a:r>
              <a:rPr lang="en-US" dirty="0" err="1" smtClean="0"/>
              <a:t>eu</a:t>
            </a:r>
            <a:r>
              <a:rPr lang="en-US" dirty="0" smtClean="0"/>
              <a:t> la </a:t>
            </a:r>
            <a:r>
              <a:rPr lang="en-US" dirty="0" err="1" smtClean="0"/>
              <a:t>journée</a:t>
            </a:r>
            <a:r>
              <a:rPr lang="en-US" dirty="0" smtClean="0"/>
              <a:t> la plus </a:t>
            </a:r>
            <a:r>
              <a:rPr lang="en-US" dirty="0" err="1" smtClean="0"/>
              <a:t>intéressante</a:t>
            </a:r>
            <a:r>
              <a:rPr lang="en-US" dirty="0" smtClean="0"/>
              <a:t> (++++)  </a:t>
            </a:r>
            <a:r>
              <a:rPr lang="en-US" dirty="0" err="1" smtClean="0"/>
              <a:t>hier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020050" cy="4800600"/>
          </a:xfrm>
        </p:spPr>
        <p:txBody>
          <a:bodyPr/>
          <a:lstStyle/>
          <a:p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allez</a:t>
            </a:r>
            <a:r>
              <a:rPr lang="en-US" sz="3600" dirty="0" smtClean="0"/>
              <a:t> poser des questions pour demander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r>
              <a:rPr lang="en-US" sz="3600" dirty="0" smtClean="0"/>
              <a:t> a fait? </a:t>
            </a:r>
          </a:p>
          <a:p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r>
              <a:rPr lang="en-US" sz="3600" dirty="0" smtClean="0"/>
              <a:t> </a:t>
            </a:r>
            <a:r>
              <a:rPr lang="en-US" sz="3600" dirty="0" err="1" smtClean="0"/>
              <a:t>va</a:t>
            </a:r>
            <a:r>
              <a:rPr lang="en-US" sz="3600" dirty="0" smtClean="0"/>
              <a:t> </a:t>
            </a:r>
            <a:r>
              <a:rPr lang="en-US" sz="3600" dirty="0" err="1" smtClean="0"/>
              <a:t>aussi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poser des questions.</a:t>
            </a:r>
          </a:p>
          <a:p>
            <a:r>
              <a:rPr lang="en-US" sz="3600" dirty="0" err="1" smtClean="0"/>
              <a:t>Ensuite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décidez</a:t>
            </a:r>
            <a:r>
              <a:rPr lang="en-US" sz="3600" dirty="0" smtClean="0"/>
              <a:t> qui a </a:t>
            </a:r>
            <a:r>
              <a:rPr lang="en-US" sz="3600" dirty="0" err="1" smtClean="0"/>
              <a:t>eu</a:t>
            </a:r>
            <a:r>
              <a:rPr lang="en-US" sz="3600" dirty="0" smtClean="0"/>
              <a:t> la </a:t>
            </a:r>
            <a:r>
              <a:rPr lang="en-US" sz="3600" dirty="0" err="1" smtClean="0"/>
              <a:t>meilleure</a:t>
            </a:r>
            <a:r>
              <a:rPr lang="en-US" sz="3600" dirty="0" smtClean="0"/>
              <a:t> (best) </a:t>
            </a:r>
            <a:r>
              <a:rPr lang="en-US" sz="3600" dirty="0" err="1" smtClean="0"/>
              <a:t>Journée</a:t>
            </a:r>
            <a:r>
              <a:rPr lang="en-US" sz="3600" dirty="0" smtClean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4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Qui a </a:t>
            </a:r>
            <a:r>
              <a:rPr lang="en-US" sz="2400" dirty="0" err="1" smtClean="0"/>
              <a:t>eu</a:t>
            </a:r>
            <a:r>
              <a:rPr lang="en-US" sz="2400" dirty="0" smtClean="0"/>
              <a:t> la </a:t>
            </a:r>
            <a:r>
              <a:rPr lang="en-US" sz="2400" dirty="0" err="1" smtClean="0"/>
              <a:t>journée</a:t>
            </a:r>
            <a:r>
              <a:rPr lang="en-US" sz="2400" dirty="0" smtClean="0"/>
              <a:t> la plus </a:t>
            </a:r>
            <a:r>
              <a:rPr lang="en-US" sz="2400" dirty="0" err="1" smtClean="0"/>
              <a:t>intéressante</a:t>
            </a:r>
            <a:r>
              <a:rPr lang="en-US" sz="2400" dirty="0" smtClean="0"/>
              <a:t> (++++)  </a:t>
            </a:r>
            <a:r>
              <a:rPr lang="en-US" sz="2400" dirty="0" err="1" smtClean="0"/>
              <a:t>hier</a:t>
            </a:r>
            <a:r>
              <a:rPr lang="en-US" sz="2400" dirty="0" smtClean="0"/>
              <a:t>?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648200" cy="5257800"/>
          </a:xfrm>
        </p:spPr>
        <p:txBody>
          <a:bodyPr/>
          <a:lstStyle/>
          <a:p>
            <a:pPr marL="82550" indent="0">
              <a:buNone/>
            </a:pPr>
            <a:r>
              <a:rPr lang="en-US" b="1" dirty="0" smtClean="0"/>
              <a:t>Questions</a:t>
            </a:r>
            <a:r>
              <a:rPr lang="en-US" b="1" smtClean="0"/>
              <a:t>: HIER</a:t>
            </a:r>
            <a:endParaRPr lang="en-US" b="1" dirty="0" smtClean="0"/>
          </a:p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?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as fait?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smtClean="0"/>
              <a:t> Et après? 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008000"/>
                </a:solidFill>
              </a:rPr>
              <a:t>C’était</a:t>
            </a:r>
            <a:r>
              <a:rPr lang="en-US" dirty="0" smtClean="0">
                <a:solidFill>
                  <a:srgbClr val="008000"/>
                </a:solidFill>
              </a:rPr>
              <a:t> comment?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800600" y="914400"/>
            <a:ext cx="434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Font typeface="Wingdings 2" pitchFamily="18" charset="2"/>
              <a:buNone/>
            </a:pPr>
            <a:r>
              <a:rPr lang="en-US" b="1" dirty="0" err="1" smtClean="0"/>
              <a:t>Réponses</a:t>
            </a:r>
            <a:endParaRPr lang="en-US" b="1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…….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J’ai</a:t>
            </a:r>
            <a:r>
              <a:rPr lang="en-US"/>
              <a:t> </a:t>
            </a:r>
            <a:r>
              <a:rPr lang="en-US" smtClean="0"/>
              <a:t>……..</a:t>
            </a:r>
            <a:endParaRPr lang="en-US" dirty="0" smtClean="0"/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/>
              <a:t>Ensuite</a:t>
            </a:r>
            <a:r>
              <a:rPr lang="en-US" dirty="0" smtClean="0"/>
              <a:t>, j’ / nous….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>
                <a:solidFill>
                  <a:srgbClr val="008000"/>
                </a:solidFill>
              </a:rPr>
              <a:t>C’était</a:t>
            </a:r>
            <a:r>
              <a:rPr lang="en-US" dirty="0" smtClean="0">
                <a:solidFill>
                  <a:srgbClr val="008000"/>
                </a:solidFill>
              </a:rPr>
              <a:t> super. </a:t>
            </a:r>
            <a:r>
              <a:rPr lang="en-US" dirty="0" err="1" smtClean="0">
                <a:solidFill>
                  <a:srgbClr val="008000"/>
                </a:solidFill>
              </a:rPr>
              <a:t>Génial</a:t>
            </a:r>
            <a:r>
              <a:rPr lang="en-US" dirty="0" smtClean="0">
                <a:solidFill>
                  <a:srgbClr val="008000"/>
                </a:solidFill>
              </a:rPr>
              <a:t>, formidable, </a:t>
            </a:r>
            <a:r>
              <a:rPr lang="en-US" dirty="0" err="1" smtClean="0">
                <a:solidFill>
                  <a:srgbClr val="008000"/>
                </a:solidFill>
              </a:rPr>
              <a:t>nul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mortel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0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Changer de </a:t>
            </a:r>
            <a:r>
              <a:rPr lang="en-US" dirty="0" err="1" smtClean="0"/>
              <a:t>rôle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3886200" cy="4800600"/>
          </a:xfrm>
        </p:spPr>
        <p:txBody>
          <a:bodyPr/>
          <a:lstStyle/>
          <a:p>
            <a:pPr marL="82550" indent="0">
              <a:buNone/>
            </a:pPr>
            <a:r>
              <a:rPr lang="en-US" sz="3600" b="1" dirty="0" smtClean="0"/>
              <a:t>Questions: </a:t>
            </a:r>
          </a:p>
          <a:p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as fait </a:t>
            </a:r>
            <a:r>
              <a:rPr lang="en-US" sz="3600" dirty="0" err="1" smtClean="0"/>
              <a:t>hier</a:t>
            </a:r>
            <a:r>
              <a:rPr lang="en-US" sz="3600" dirty="0" smtClean="0"/>
              <a:t>? </a:t>
            </a:r>
          </a:p>
          <a:p>
            <a:pPr marL="82550" indent="0">
              <a:buNone/>
            </a:pPr>
            <a:endParaRPr lang="en-US" sz="3600" dirty="0" smtClean="0"/>
          </a:p>
          <a:p>
            <a:r>
              <a:rPr lang="en-US" sz="3600" dirty="0" smtClean="0"/>
              <a:t>Et après? 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C’était</a:t>
            </a:r>
            <a:r>
              <a:rPr lang="en-US" sz="3600" dirty="0" smtClean="0"/>
              <a:t> comment?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57800" y="1524000"/>
            <a:ext cx="3886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Font typeface="Wingdings 2" pitchFamily="18" charset="2"/>
              <a:buNone/>
            </a:pPr>
            <a:r>
              <a:rPr lang="en-US" sz="3600" b="1" dirty="0" err="1" smtClean="0"/>
              <a:t>Réponses</a:t>
            </a:r>
            <a:endParaRPr lang="en-US" sz="3600" b="1" dirty="0" smtClean="0"/>
          </a:p>
          <a:p>
            <a:r>
              <a:rPr lang="en-US" sz="3600" dirty="0" smtClean="0"/>
              <a:t>Je </a:t>
            </a:r>
            <a:r>
              <a:rPr lang="en-US" sz="3600" dirty="0" err="1" smtClean="0"/>
              <a:t>suis</a:t>
            </a:r>
            <a:r>
              <a:rPr lang="en-US" sz="3600" dirty="0" smtClean="0"/>
              <a:t> ……..</a:t>
            </a:r>
          </a:p>
          <a:p>
            <a:r>
              <a:rPr lang="en-US" sz="3600" dirty="0" err="1" smtClean="0"/>
              <a:t>J’ai</a:t>
            </a:r>
            <a:r>
              <a:rPr lang="en-US" sz="3600" dirty="0" smtClean="0"/>
              <a:t> ______</a:t>
            </a:r>
          </a:p>
          <a:p>
            <a:r>
              <a:rPr lang="en-US" sz="3600" dirty="0" err="1" smtClean="0"/>
              <a:t>Ensuite</a:t>
            </a:r>
            <a:r>
              <a:rPr lang="en-US" sz="3600" dirty="0" smtClean="0"/>
              <a:t>, j’ / nous….</a:t>
            </a:r>
          </a:p>
          <a:p>
            <a:r>
              <a:rPr lang="en-US" sz="3600" dirty="0" err="1" smtClean="0"/>
              <a:t>C’était</a:t>
            </a:r>
            <a:r>
              <a:rPr lang="en-US" sz="3600" dirty="0" smtClean="0"/>
              <a:t> super. </a:t>
            </a:r>
            <a:r>
              <a:rPr lang="en-US" sz="3600" dirty="0" err="1" smtClean="0"/>
              <a:t>Génial</a:t>
            </a:r>
            <a:r>
              <a:rPr lang="en-US" sz="3600" dirty="0" smtClean="0"/>
              <a:t>, </a:t>
            </a:r>
            <a:r>
              <a:rPr lang="en-US" sz="3600" dirty="0" err="1" smtClean="0"/>
              <a:t>nul</a:t>
            </a:r>
            <a:r>
              <a:rPr lang="en-US" sz="3600" dirty="0" smtClean="0"/>
              <a:t>, </a:t>
            </a:r>
            <a:r>
              <a:rPr lang="en-US" sz="3600" dirty="0" err="1" smtClean="0"/>
              <a:t>mortel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29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47800"/>
            <a:ext cx="6629400" cy="4800600"/>
          </a:xfrm>
        </p:spPr>
        <p:txBody>
          <a:bodyPr/>
          <a:lstStyle/>
          <a:p>
            <a:pPr marL="82550" indent="0">
              <a:lnSpc>
                <a:spcPct val="120000"/>
              </a:lnSpc>
              <a:buNone/>
            </a:pPr>
            <a:r>
              <a:rPr lang="en-US" sz="3600" b="1" dirty="0" smtClean="0"/>
              <a:t>________________ a </a:t>
            </a:r>
            <a:r>
              <a:rPr lang="en-US" sz="3600" b="1" dirty="0" err="1" smtClean="0"/>
              <a:t>eu</a:t>
            </a:r>
            <a:r>
              <a:rPr lang="en-US" sz="3600" b="1" dirty="0" smtClean="0"/>
              <a:t> la </a:t>
            </a:r>
            <a:r>
              <a:rPr lang="en-US" sz="3600" b="1" dirty="0" err="1" smtClean="0"/>
              <a:t>meilleure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journée</a:t>
            </a:r>
            <a:r>
              <a:rPr lang="en-US" sz="3600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6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Activité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47800"/>
            <a:ext cx="6629400" cy="4800600"/>
          </a:xfrm>
        </p:spPr>
        <p:txBody>
          <a:bodyPr/>
          <a:lstStyle/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allez</a:t>
            </a:r>
            <a:r>
              <a:rPr lang="en-US" sz="3600" b="1" dirty="0" smtClean="0"/>
              <a:t> devoir </a:t>
            </a:r>
            <a:r>
              <a:rPr lang="en-US" sz="3600" b="1" dirty="0" err="1" smtClean="0"/>
              <a:t>créer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une</a:t>
            </a:r>
            <a:r>
              <a:rPr lang="en-US" sz="3600" b="1" dirty="0" smtClean="0"/>
              <a:t> conversation </a:t>
            </a:r>
            <a:r>
              <a:rPr lang="en-US" sz="3600" b="1" dirty="0" err="1" smtClean="0"/>
              <a:t>basée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sur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ces</a:t>
            </a:r>
            <a:r>
              <a:rPr lang="en-US" sz="3600" b="1" dirty="0" smtClean="0"/>
              <a:t> photos. </a:t>
            </a:r>
          </a:p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Chaque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partenaire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peut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choisir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activités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qu’il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veut</a:t>
            </a:r>
            <a:r>
              <a:rPr lang="en-US" sz="3600" b="1" dirty="0" smtClean="0"/>
              <a:t>.  </a:t>
            </a:r>
          </a:p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Votre</a:t>
            </a:r>
            <a:r>
              <a:rPr lang="en-US" sz="3600" b="1" dirty="0" smtClean="0"/>
              <a:t> conversation </a:t>
            </a:r>
            <a:r>
              <a:rPr lang="en-US" sz="3600" b="1" dirty="0" err="1" smtClean="0"/>
              <a:t>doit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durer</a:t>
            </a:r>
            <a:r>
              <a:rPr lang="en-US" sz="3600" b="1" dirty="0" smtClean="0"/>
              <a:t> un minute. </a:t>
            </a:r>
          </a:p>
        </p:txBody>
      </p:sp>
    </p:spTree>
    <p:extLst>
      <p:ext uri="{BB962C8B-B14F-4D97-AF65-F5344CB8AC3E}">
        <p14:creationId xmlns:p14="http://schemas.microsoft.com/office/powerpoint/2010/main" val="260960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Activité</a:t>
            </a:r>
            <a:r>
              <a:rPr lang="en-US" dirty="0" smtClean="0"/>
              <a:t> 2 – Tips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543800" cy="5029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600" dirty="0" smtClean="0"/>
              <a:t>Avoid lists/Use linking words 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Say </a:t>
            </a:r>
            <a:r>
              <a:rPr lang="en-US" sz="3600" b="1" dirty="0" smtClean="0"/>
              <a:t>when</a:t>
            </a:r>
            <a:r>
              <a:rPr lang="en-US" sz="3600" dirty="0" smtClean="0"/>
              <a:t> you did it (jour, </a:t>
            </a:r>
            <a:r>
              <a:rPr lang="en-US" sz="3600" dirty="0" err="1" smtClean="0"/>
              <a:t>heure</a:t>
            </a:r>
            <a:r>
              <a:rPr lang="en-US" sz="3600" smtClean="0"/>
              <a:t>, etc.)</a:t>
            </a:r>
            <a:endParaRPr lang="en-US" sz="3600" dirty="0" smtClean="0"/>
          </a:p>
          <a:p>
            <a:pPr>
              <a:lnSpc>
                <a:spcPct val="120000"/>
              </a:lnSpc>
            </a:pPr>
            <a:r>
              <a:rPr lang="en-US" sz="3600" dirty="0" smtClean="0"/>
              <a:t>Connect sentences with</a:t>
            </a:r>
            <a:r>
              <a:rPr lang="en-US" sz="3600" b="1" dirty="0" smtClean="0"/>
              <a:t> ET </a:t>
            </a:r>
            <a:r>
              <a:rPr lang="en-US" sz="3600" dirty="0" smtClean="0"/>
              <a:t>or </a:t>
            </a:r>
            <a:r>
              <a:rPr lang="en-US" sz="3600" b="1" dirty="0" smtClean="0"/>
              <a:t>MAIS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Try to make longer sentences by using </a:t>
            </a:r>
            <a:r>
              <a:rPr lang="en-US" sz="3600" b="1" dirty="0" smtClean="0"/>
              <a:t>PARCE QUE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Try to integrate </a:t>
            </a:r>
            <a:r>
              <a:rPr lang="en-US" sz="3600" b="1" dirty="0" smtClean="0"/>
              <a:t>adjectives</a:t>
            </a:r>
            <a:r>
              <a:rPr lang="en-US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0702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Contexte</a:t>
            </a:r>
            <a:endParaRPr lang="fr-F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04985"/>
              </p:ext>
            </p:extLst>
          </p:nvPr>
        </p:nvGraphicFramePr>
        <p:xfrm>
          <a:off x="1066800" y="1219200"/>
          <a:ext cx="7239000" cy="510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500"/>
                <a:gridCol w="3619500"/>
              </a:tblGrid>
              <a:tr h="2625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479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90600"/>
            <a:ext cx="3632200" cy="2235200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276600"/>
            <a:ext cx="3657600" cy="2463800"/>
          </a:xfrm>
          <a:prstGeom prst="rect">
            <a:avLst/>
          </a:prstGeom>
        </p:spPr>
      </p:pic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990600"/>
            <a:ext cx="3492500" cy="2324100"/>
          </a:xfrm>
          <a:prstGeom prst="rect">
            <a:avLst/>
          </a:prstGeom>
        </p:spPr>
      </p:pic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276600"/>
            <a:ext cx="35052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Contexte</a:t>
            </a:r>
            <a:endParaRPr lang="fr-F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84273"/>
              </p:ext>
            </p:extLst>
          </p:nvPr>
        </p:nvGraphicFramePr>
        <p:xfrm>
          <a:off x="1066800" y="1219200"/>
          <a:ext cx="7239000" cy="510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500"/>
                <a:gridCol w="3619500"/>
              </a:tblGrid>
              <a:tr h="2625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479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066800"/>
            <a:ext cx="3289300" cy="2463800"/>
          </a:xfrm>
          <a:prstGeom prst="rect">
            <a:avLst/>
          </a:prstGeom>
        </p:spPr>
      </p:pic>
      <p:pic>
        <p:nvPicPr>
          <p:cNvPr id="11" name="Picture 10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066800"/>
            <a:ext cx="3860800" cy="2438400"/>
          </a:xfrm>
          <a:prstGeom prst="rect">
            <a:avLst/>
          </a:prstGeom>
        </p:spPr>
      </p:pic>
      <p:pic>
        <p:nvPicPr>
          <p:cNvPr id="12" name="Picture 11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581400"/>
            <a:ext cx="3492500" cy="2324100"/>
          </a:xfrm>
          <a:prstGeom prst="rect">
            <a:avLst/>
          </a:prstGeom>
        </p:spPr>
      </p:pic>
      <p:pic>
        <p:nvPicPr>
          <p:cNvPr id="13" name="Picture 12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581400"/>
            <a:ext cx="3733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3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1854</TotalTime>
  <Words>240</Words>
  <Application>Microsoft Macintosh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Gill Sans MT</vt:lpstr>
      <vt:lpstr>Tahoma</vt:lpstr>
      <vt:lpstr>Verdana</vt:lpstr>
      <vt:lpstr>Wingdings 2</vt:lpstr>
      <vt:lpstr>Solstice</vt:lpstr>
      <vt:lpstr>C’est à toi! 2</vt:lpstr>
      <vt:lpstr>Qui a eu la journée la plus intéressante (++++)  hier? </vt:lpstr>
      <vt:lpstr>Qui a eu la journée la plus intéressante (++++)  hier? </vt:lpstr>
      <vt:lpstr>Changer de rôle</vt:lpstr>
      <vt:lpstr>Conclusion</vt:lpstr>
      <vt:lpstr>Activité 2</vt:lpstr>
      <vt:lpstr>Activité 2 – Tips for success</vt:lpstr>
      <vt:lpstr>Contexte</vt:lpstr>
      <vt:lpstr>Contexte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GREBERT,VIVIANE</cp:lastModifiedBy>
  <cp:revision>178</cp:revision>
  <dcterms:created xsi:type="dcterms:W3CDTF">2011-10-22T20:29:26Z</dcterms:created>
  <dcterms:modified xsi:type="dcterms:W3CDTF">2017-01-02T20:51:17Z</dcterms:modified>
</cp:coreProperties>
</file>